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8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A9535-1F5B-44DC-B0DA-EF18D1EEFB9C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8C818-8A6D-4496-9C0D-82526ED4A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31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78C818-8A6D-4496-9C0D-82526ED4A1F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388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78C818-8A6D-4496-9C0D-82526ED4A1F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0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061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00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376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89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03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01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42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329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83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38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820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1AB8A2-970C-4CE6-8279-F9423911E4B2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7EB76E-9867-4CF7-ABEB-6F2801E9EF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22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8681E03-2293-D7C7-7B40-3423334A6BE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3F42CAA-84D8-C639-B162-2E1C86DCA3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716667"/>
          </a:xfrm>
        </p:spPr>
        <p:txBody>
          <a:bodyPr>
            <a:normAutofit/>
          </a:bodyPr>
          <a:lstStyle/>
          <a:p>
            <a:r>
              <a:rPr kumimoji="1" lang="en-US" altLang="ja-JP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Cascadia Mono Light" panose="020B0609020000020004" pitchFamily="49" charset="0"/>
              </a:rPr>
              <a:t>45</a:t>
            </a:r>
            <a:r>
              <a:rPr kumimoji="1" lang="ja-JP" alt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Cascadia Mono Light" panose="020B0609020000020004" pitchFamily="49" charset="0"/>
              </a:rPr>
              <a:t>期 </a:t>
            </a:r>
            <a:r>
              <a:rPr lang="ja-JP" alt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Cascadia Mono Light" panose="020B0609020000020004" pitchFamily="49" charset="0"/>
              </a:rPr>
              <a:t>地域文化学科</a:t>
            </a:r>
            <a:endParaRPr kumimoji="1" lang="ja-JP" altLang="en-US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Cascadia Mono Light" panose="020B0609020000020004" pitchFamily="49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F8DC31-E924-FA69-6DF9-31A808B69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239313"/>
            <a:ext cx="6858000" cy="1067637"/>
          </a:xfrm>
        </p:spPr>
        <p:txBody>
          <a:bodyPr>
            <a:normAutofit/>
          </a:bodyPr>
          <a:lstStyle/>
          <a:p>
            <a:r>
              <a:rPr kumimoji="1" lang="ja-JP" alt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ステージ発表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34BA62E-03B1-879A-D82E-14F272924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2647" y="4139922"/>
            <a:ext cx="2856587" cy="25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9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E7932F-7330-FE0A-800B-E14DBD9DA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221063"/>
            <a:ext cx="8795208" cy="6528529"/>
          </a:xfrm>
        </p:spPr>
        <p:txBody>
          <a:bodyPr vert="eaVert"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sz="4000" b="1" dirty="0"/>
              <a:t>                   </a:t>
            </a:r>
            <a:r>
              <a:rPr lang="ja-JP" altLang="ja-JP" sz="4000" b="1" dirty="0"/>
              <a:t>少年時代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2000" dirty="0"/>
              <a:t>Intro</a:t>
            </a:r>
            <a:endParaRPr lang="ja-JP" altLang="ja-JP" sz="2000" dirty="0"/>
          </a:p>
          <a:p>
            <a:pPr marL="0" indent="0">
              <a:buNone/>
            </a:pPr>
            <a:r>
              <a:rPr lang="ja-JP" altLang="en-US" sz="2000" dirty="0"/>
              <a:t>①</a:t>
            </a:r>
            <a:r>
              <a:rPr lang="ja-JP" altLang="ja-JP" sz="2000" dirty="0"/>
              <a:t>――――②――――③――――④――――｜</a:t>
            </a:r>
          </a:p>
          <a:p>
            <a:pPr marL="0" indent="0">
              <a:buNone/>
            </a:pPr>
            <a:r>
              <a:rPr lang="en-US" altLang="ja-JP" sz="2600" dirty="0"/>
              <a:t> </a:t>
            </a:r>
            <a:endParaRPr lang="ja-JP" altLang="ja-JP" sz="2600" dirty="0"/>
          </a:p>
          <a:p>
            <a:pPr marL="0" indent="0">
              <a:buNone/>
            </a:pPr>
            <a:r>
              <a:rPr lang="ja-JP" altLang="ja-JP" b="1" dirty="0"/>
              <a:t>夏が過ぎ　</a:t>
            </a:r>
            <a:r>
              <a:rPr lang="en-US" altLang="ja-JP" b="1" dirty="0"/>
              <a:t> </a:t>
            </a:r>
            <a:r>
              <a:rPr lang="ja-JP" altLang="ja-JP" b="1" dirty="0"/>
              <a:t>風あざみ</a:t>
            </a:r>
            <a:r>
              <a:rPr lang="en-US" altLang="ja-JP" b="1" dirty="0"/>
              <a:t>            </a:t>
            </a:r>
            <a:r>
              <a:rPr lang="ja-JP" altLang="ja-JP" b="1" dirty="0"/>
              <a:t>誰のあこがれに　さまよう</a:t>
            </a:r>
          </a:p>
          <a:p>
            <a:pPr marL="0" indent="0">
              <a:buNone/>
            </a:pPr>
            <a:r>
              <a:rPr lang="ja-JP" altLang="ja-JP" b="1" dirty="0"/>
              <a:t>青空に　</a:t>
            </a:r>
            <a:r>
              <a:rPr lang="en-US" altLang="ja-JP" b="1" dirty="0"/>
              <a:t>      </a:t>
            </a:r>
            <a:r>
              <a:rPr lang="ja-JP" altLang="ja-JP" b="1" dirty="0"/>
              <a:t>残された　　</a:t>
            </a:r>
            <a:r>
              <a:rPr lang="en-US" altLang="ja-JP" b="1" dirty="0"/>
              <a:t>  </a:t>
            </a:r>
            <a:r>
              <a:rPr lang="ja-JP" altLang="ja-JP" b="1" dirty="0"/>
              <a:t>私の心は　夏模様</a:t>
            </a:r>
          </a:p>
          <a:p>
            <a:pPr marL="0" indent="0">
              <a:buNone/>
            </a:pPr>
            <a:r>
              <a:rPr lang="en-US" altLang="ja-JP" b="1" dirty="0"/>
              <a:t> </a:t>
            </a:r>
            <a:endParaRPr lang="ja-JP" altLang="ja-JP" b="1" dirty="0"/>
          </a:p>
          <a:p>
            <a:pPr marL="0" indent="0">
              <a:buNone/>
            </a:pPr>
            <a:r>
              <a:rPr lang="ja-JP" altLang="ja-JP" b="1" dirty="0"/>
              <a:t>夢が覚め</a:t>
            </a:r>
            <a:r>
              <a:rPr lang="en-US" altLang="ja-JP" b="1" dirty="0"/>
              <a:t>       </a:t>
            </a:r>
            <a:r>
              <a:rPr lang="ja-JP" altLang="ja-JP" b="1" dirty="0"/>
              <a:t>夜の中</a:t>
            </a:r>
            <a:r>
              <a:rPr lang="en-US" altLang="ja-JP" b="1" dirty="0"/>
              <a:t>                </a:t>
            </a:r>
            <a:r>
              <a:rPr lang="ja-JP" altLang="ja-JP" b="1" dirty="0"/>
              <a:t>永い冬が　――――</a:t>
            </a:r>
          </a:p>
          <a:p>
            <a:pPr marL="0" indent="0">
              <a:buNone/>
            </a:pPr>
            <a:r>
              <a:rPr lang="ja-JP" altLang="ja-JP" b="1" dirty="0"/>
              <a:t>窓を閉じて</a:t>
            </a:r>
            <a:r>
              <a:rPr lang="en-US" altLang="ja-JP" b="1" dirty="0"/>
              <a:t>   </a:t>
            </a:r>
            <a:r>
              <a:rPr lang="ja-JP" altLang="ja-JP" b="1" dirty="0"/>
              <a:t>――――</a:t>
            </a:r>
            <a:r>
              <a:rPr lang="en-US" altLang="ja-JP" b="1" dirty="0"/>
              <a:t>            </a:t>
            </a:r>
            <a:r>
              <a:rPr lang="ja-JP" altLang="ja-JP" b="1" dirty="0"/>
              <a:t>呼びかけたままで　――――</a:t>
            </a:r>
          </a:p>
          <a:p>
            <a:pPr marL="0" indent="0">
              <a:buNone/>
            </a:pPr>
            <a:r>
              <a:rPr lang="ja-JP" altLang="ja-JP" b="1" dirty="0"/>
              <a:t>夢はつまり</a:t>
            </a:r>
            <a:r>
              <a:rPr lang="en-US" altLang="ja-JP" b="1" dirty="0"/>
              <a:t>   </a:t>
            </a:r>
            <a:r>
              <a:rPr lang="ja-JP" altLang="ja-JP" b="1" dirty="0"/>
              <a:t>思い出のあとさき　――――</a:t>
            </a:r>
          </a:p>
          <a:p>
            <a:pPr marL="0" indent="0">
              <a:buNone/>
            </a:pPr>
            <a:r>
              <a:rPr lang="en-US" altLang="ja-JP" b="1" dirty="0"/>
              <a:t> </a:t>
            </a:r>
            <a:endParaRPr lang="ja-JP" altLang="ja-JP" b="1" dirty="0"/>
          </a:p>
          <a:p>
            <a:pPr marL="0" indent="0">
              <a:buNone/>
            </a:pPr>
            <a:r>
              <a:rPr lang="ja-JP" altLang="ja-JP" b="1" dirty="0"/>
              <a:t>夏まつり</a:t>
            </a:r>
            <a:r>
              <a:rPr lang="en-US" altLang="ja-JP" b="1" dirty="0"/>
              <a:t>       </a:t>
            </a:r>
            <a:r>
              <a:rPr lang="ja-JP" altLang="ja-JP" b="1" dirty="0"/>
              <a:t>宵かがり</a:t>
            </a:r>
            <a:r>
              <a:rPr lang="en-US" altLang="ja-JP" b="1" dirty="0"/>
              <a:t>           </a:t>
            </a:r>
            <a:r>
              <a:rPr lang="ja-JP" altLang="ja-JP" b="1" dirty="0"/>
              <a:t>胸のたかなりに</a:t>
            </a:r>
            <a:r>
              <a:rPr lang="en-US" altLang="ja-JP" b="1" dirty="0"/>
              <a:t>    </a:t>
            </a:r>
            <a:r>
              <a:rPr lang="ja-JP" altLang="ja-JP" b="1" dirty="0"/>
              <a:t>あわせて</a:t>
            </a:r>
          </a:p>
          <a:p>
            <a:pPr marL="0" indent="0">
              <a:buNone/>
            </a:pPr>
            <a:r>
              <a:rPr lang="ja-JP" altLang="ja-JP" b="1" dirty="0"/>
              <a:t>八月は</a:t>
            </a:r>
            <a:r>
              <a:rPr lang="en-US" altLang="ja-JP" b="1" dirty="0"/>
              <a:t>            </a:t>
            </a:r>
            <a:r>
              <a:rPr lang="ja-JP" altLang="ja-JP" b="1" dirty="0"/>
              <a:t>夢花火</a:t>
            </a:r>
            <a:r>
              <a:rPr lang="en-US" altLang="ja-JP" b="1" dirty="0"/>
              <a:t>                </a:t>
            </a:r>
            <a:r>
              <a:rPr lang="ja-JP" altLang="ja-JP" b="1" dirty="0"/>
              <a:t>私の心は</a:t>
            </a:r>
            <a:r>
              <a:rPr lang="en-US" altLang="ja-JP" b="1" dirty="0"/>
              <a:t>                   </a:t>
            </a:r>
            <a:r>
              <a:rPr lang="ja-JP" altLang="ja-JP" b="1" dirty="0"/>
              <a:t>夏模様</a:t>
            </a:r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pPr marL="0" indent="0">
              <a:buNone/>
            </a:pPr>
            <a:r>
              <a:rPr lang="ja-JP" altLang="ja-JP" sz="2000" dirty="0"/>
              <a:t>間奏</a:t>
            </a:r>
          </a:p>
          <a:p>
            <a:pPr marL="0" indent="0">
              <a:buNone/>
            </a:pPr>
            <a:r>
              <a:rPr lang="ja-JP" altLang="en-US" sz="2000" dirty="0"/>
              <a:t>①</a:t>
            </a:r>
            <a:r>
              <a:rPr lang="ja-JP" altLang="ja-JP" sz="2000" dirty="0"/>
              <a:t>―</a:t>
            </a:r>
            <a:r>
              <a:rPr lang="en-US" altLang="ja-JP" sz="2000" dirty="0"/>
              <a:t>Mu</a:t>
            </a:r>
            <a:r>
              <a:rPr lang="ja-JP" altLang="ja-JP" sz="2000" dirty="0"/>
              <a:t>―</a:t>
            </a:r>
            <a:r>
              <a:rPr lang="en-US" altLang="ja-JP" sz="2000" dirty="0"/>
              <a:t>Mu</a:t>
            </a:r>
            <a:r>
              <a:rPr lang="ja-JP" altLang="ja-JP" sz="2000" dirty="0"/>
              <a:t>　②―</a:t>
            </a:r>
            <a:r>
              <a:rPr lang="en-US" altLang="ja-JP" sz="2000" dirty="0" err="1"/>
              <a:t>MuMu</a:t>
            </a:r>
            <a:r>
              <a:rPr lang="ja-JP" altLang="ja-JP" sz="2000" dirty="0"/>
              <a:t>―③―</a:t>
            </a:r>
            <a:r>
              <a:rPr lang="en-US" altLang="ja-JP" sz="2000" dirty="0"/>
              <a:t>Mu</a:t>
            </a:r>
            <a:r>
              <a:rPr lang="ja-JP" altLang="ja-JP" sz="2000" dirty="0"/>
              <a:t>――④――――</a:t>
            </a:r>
            <a:r>
              <a:rPr lang="ja-JP" altLang="ja-JP" sz="2200" dirty="0"/>
              <a:t>｜</a:t>
            </a:r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pPr marL="0" indent="0">
              <a:buNone/>
            </a:pPr>
            <a:r>
              <a:rPr lang="ja-JP" altLang="ja-JP" b="1" dirty="0"/>
              <a:t>目が覚めて</a:t>
            </a:r>
            <a:r>
              <a:rPr lang="en-US" altLang="ja-JP" b="1" dirty="0"/>
              <a:t>   </a:t>
            </a:r>
            <a:r>
              <a:rPr lang="ja-JP" altLang="ja-JP" b="1" dirty="0"/>
              <a:t>夢のあと</a:t>
            </a:r>
            <a:r>
              <a:rPr lang="en-US" altLang="ja-JP" b="1" dirty="0"/>
              <a:t>           </a:t>
            </a:r>
            <a:r>
              <a:rPr lang="ja-JP" altLang="ja-JP" b="1" dirty="0"/>
              <a:t>長い影が　　――――</a:t>
            </a:r>
          </a:p>
          <a:p>
            <a:pPr marL="0" indent="0">
              <a:buNone/>
            </a:pPr>
            <a:r>
              <a:rPr lang="ja-JP" altLang="ja-JP" b="1" dirty="0"/>
              <a:t>夜にのびて　――――</a:t>
            </a:r>
            <a:r>
              <a:rPr lang="en-US" altLang="ja-JP" b="1" dirty="0"/>
              <a:t>           </a:t>
            </a:r>
            <a:r>
              <a:rPr lang="ja-JP" altLang="ja-JP" b="1" dirty="0"/>
              <a:t>星屑の空へ　――――</a:t>
            </a:r>
          </a:p>
          <a:p>
            <a:pPr marL="0" indent="0">
              <a:buNone/>
            </a:pPr>
            <a:r>
              <a:rPr lang="ja-JP" altLang="ja-JP" b="1" dirty="0"/>
              <a:t>夢はつまり</a:t>
            </a:r>
            <a:r>
              <a:rPr lang="en-US" altLang="ja-JP" b="1" dirty="0"/>
              <a:t>    </a:t>
            </a:r>
            <a:r>
              <a:rPr lang="ja-JP" altLang="ja-JP" b="1" dirty="0"/>
              <a:t>思い出のあとさき　――――</a:t>
            </a:r>
          </a:p>
          <a:p>
            <a:pPr marL="0" indent="0">
              <a:buNone/>
            </a:pPr>
            <a:r>
              <a:rPr lang="en-US" altLang="ja-JP" b="1" dirty="0"/>
              <a:t> </a:t>
            </a:r>
            <a:endParaRPr lang="ja-JP" altLang="ja-JP" b="1" dirty="0"/>
          </a:p>
          <a:p>
            <a:pPr marL="0" indent="0">
              <a:buNone/>
            </a:pPr>
            <a:r>
              <a:rPr lang="ja-JP" altLang="ja-JP" b="1" dirty="0"/>
              <a:t>夏が過ぎ</a:t>
            </a:r>
            <a:r>
              <a:rPr lang="en-US" altLang="ja-JP" b="1" dirty="0"/>
              <a:t>         </a:t>
            </a:r>
            <a:r>
              <a:rPr lang="ja-JP" altLang="ja-JP" b="1" dirty="0"/>
              <a:t>風あざみ</a:t>
            </a:r>
            <a:r>
              <a:rPr lang="en-US" altLang="ja-JP" b="1" dirty="0"/>
              <a:t>          </a:t>
            </a:r>
            <a:r>
              <a:rPr lang="ja-JP" altLang="ja-JP" b="1" dirty="0"/>
              <a:t>誰のあこがれに　さまよう</a:t>
            </a:r>
          </a:p>
          <a:p>
            <a:pPr marL="0" indent="0">
              <a:buNone/>
            </a:pPr>
            <a:r>
              <a:rPr lang="ja-JP" altLang="ja-JP" b="1" dirty="0"/>
              <a:t>八月は</a:t>
            </a:r>
            <a:r>
              <a:rPr lang="en-US" altLang="ja-JP" b="1" dirty="0"/>
              <a:t>              </a:t>
            </a:r>
            <a:r>
              <a:rPr lang="ja-JP" altLang="ja-JP" b="1" dirty="0"/>
              <a:t>夢花火</a:t>
            </a:r>
            <a:r>
              <a:rPr lang="en-US" altLang="ja-JP" b="1" dirty="0"/>
              <a:t>               </a:t>
            </a:r>
            <a:r>
              <a:rPr lang="ja-JP" altLang="ja-JP" b="1" dirty="0"/>
              <a:t>私の心は 夏模様</a:t>
            </a:r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sz="2000" dirty="0"/>
              <a:t>Ending</a:t>
            </a:r>
            <a:endParaRPr lang="ja-JP" altLang="ja-JP" sz="2000" dirty="0"/>
          </a:p>
          <a:p>
            <a:pPr marL="0" indent="0">
              <a:buNone/>
            </a:pPr>
            <a:r>
              <a:rPr lang="ja-JP" altLang="en-US" sz="2000" dirty="0"/>
              <a:t>①</a:t>
            </a:r>
            <a:r>
              <a:rPr lang="ja-JP" altLang="ja-JP" sz="2000" dirty="0"/>
              <a:t>―</a:t>
            </a:r>
            <a:r>
              <a:rPr lang="en-US" altLang="ja-JP" sz="2000" dirty="0"/>
              <a:t>Mu</a:t>
            </a:r>
            <a:r>
              <a:rPr lang="ja-JP" altLang="ja-JP" sz="2000" dirty="0"/>
              <a:t>―</a:t>
            </a:r>
            <a:r>
              <a:rPr lang="en-US" altLang="ja-JP" sz="2000" dirty="0"/>
              <a:t>Mu</a:t>
            </a:r>
            <a:r>
              <a:rPr lang="ja-JP" altLang="ja-JP" sz="2000" dirty="0"/>
              <a:t>　②―</a:t>
            </a:r>
            <a:r>
              <a:rPr lang="en-US" altLang="ja-JP" sz="2000" dirty="0" err="1"/>
              <a:t>MuMu</a:t>
            </a:r>
            <a:r>
              <a:rPr lang="ja-JP" altLang="ja-JP" sz="2000" dirty="0"/>
              <a:t>―③―</a:t>
            </a:r>
            <a:r>
              <a:rPr lang="en-US" altLang="ja-JP" sz="2000" dirty="0"/>
              <a:t>Mu</a:t>
            </a:r>
            <a:r>
              <a:rPr lang="ja-JP" altLang="ja-JP" sz="2000" dirty="0"/>
              <a:t>――④――――｜</a:t>
            </a:r>
          </a:p>
        </p:txBody>
      </p:sp>
    </p:spTree>
    <p:extLst>
      <p:ext uri="{BB962C8B-B14F-4D97-AF65-F5344CB8AC3E}">
        <p14:creationId xmlns:p14="http://schemas.microsoft.com/office/powerpoint/2010/main" val="1919742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3AD50-8975-186E-8F5A-F541B642E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C102B4-7B9A-6FE6-C6C8-6374272E2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502417"/>
            <a:ext cx="8795208" cy="6247175"/>
          </a:xfrm>
        </p:spPr>
        <p:txBody>
          <a:bodyPr vert="eaVert"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sz="4000" b="1" dirty="0"/>
              <a:t>             </a:t>
            </a:r>
            <a:r>
              <a:rPr lang="ja-JP" altLang="ja-JP" sz="4000" b="1" dirty="0"/>
              <a:t>世界の国からこんにちは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2000" dirty="0"/>
              <a:t>Intro</a:t>
            </a:r>
            <a:endParaRPr lang="ja-JP" altLang="ja-JP" sz="2000" dirty="0"/>
          </a:p>
          <a:p>
            <a:pPr marL="0" lvl="0" indent="0">
              <a:buNone/>
            </a:pPr>
            <a:r>
              <a:rPr lang="ja-JP" altLang="en-US" sz="2000" dirty="0"/>
              <a:t>①</a:t>
            </a:r>
            <a:r>
              <a:rPr lang="ja-JP" altLang="ja-JP" sz="2000" dirty="0"/>
              <a:t>――――②――――③――――④――――｜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西のくにから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東のくにから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近江のひとが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さくらの国で</a:t>
            </a:r>
          </a:p>
          <a:p>
            <a:pPr marL="0" indent="0">
              <a:buNone/>
            </a:pPr>
            <a:r>
              <a:rPr lang="ja-JP" altLang="ja-JP" b="1" dirty="0"/>
              <a:t>２０２５年の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握手をしよう</a:t>
            </a:r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pPr marL="0" lvl="0" indent="0">
              <a:buNone/>
            </a:pPr>
            <a:r>
              <a:rPr lang="ja-JP" altLang="en-US" sz="2000" dirty="0"/>
              <a:t>①</a:t>
            </a:r>
            <a:r>
              <a:rPr lang="ja-JP" altLang="ja-JP" sz="2000" dirty="0"/>
              <a:t>――――②――――③――――④――――｜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月へ宇宙へ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地球を飛び出す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世界の夢が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緑の丘で</a:t>
            </a:r>
          </a:p>
          <a:p>
            <a:pPr marL="0" indent="0">
              <a:buNone/>
            </a:pPr>
            <a:r>
              <a:rPr lang="ja-JP" altLang="ja-JP" b="1" dirty="0"/>
              <a:t>２０２５年の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握手をしよう</a:t>
            </a:r>
          </a:p>
          <a:p>
            <a:pPr marL="0" indent="0">
              <a:buNone/>
            </a:pPr>
            <a:r>
              <a:rPr lang="en-US" altLang="ja-JP" b="1" dirty="0"/>
              <a:t> </a:t>
            </a:r>
            <a:endParaRPr lang="ja-JP" altLang="ja-JP" b="1" dirty="0"/>
          </a:p>
          <a:p>
            <a:pPr marL="0" lvl="0" indent="0">
              <a:buNone/>
            </a:pPr>
            <a:r>
              <a:rPr lang="ja-JP" altLang="en-US" sz="2000" dirty="0"/>
              <a:t>①</a:t>
            </a:r>
            <a:r>
              <a:rPr lang="ja-JP" altLang="ja-JP" sz="2000" dirty="0"/>
              <a:t>――――②――――③――――④――――｜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笑顔あふれる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心の底から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世界</a:t>
            </a:r>
            <a:r>
              <a:rPr lang="ja-JP" altLang="en-US" b="1" dirty="0"/>
              <a:t>を</a:t>
            </a:r>
            <a:r>
              <a:rPr lang="ja-JP" altLang="ja-JP" b="1" dirty="0"/>
              <a:t>むすぶ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日本の国で</a:t>
            </a:r>
          </a:p>
          <a:p>
            <a:pPr marL="0" indent="0">
              <a:buNone/>
            </a:pPr>
            <a:r>
              <a:rPr lang="ja-JP" altLang="ja-JP" b="1" dirty="0"/>
              <a:t>２０２５年の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</a:t>
            </a:r>
          </a:p>
          <a:p>
            <a:pPr marL="0" indent="0">
              <a:buNone/>
            </a:pPr>
            <a:r>
              <a:rPr lang="ja-JP" altLang="ja-JP" b="1" u="sng" dirty="0">
                <a:solidFill>
                  <a:srgbClr val="FF0000"/>
                </a:solidFill>
              </a:rPr>
              <a:t>こんにちは</a:t>
            </a:r>
            <a:r>
              <a:rPr lang="ja-JP" altLang="ja-JP" b="1" dirty="0"/>
              <a:t>　</a:t>
            </a:r>
            <a:r>
              <a:rPr lang="ja-JP" altLang="en-US" b="1" dirty="0"/>
              <a:t>　</a:t>
            </a:r>
            <a:r>
              <a:rPr lang="ja-JP" altLang="ja-JP" b="1" dirty="0"/>
              <a:t>こんにちは　握手をしよう</a:t>
            </a:r>
          </a:p>
        </p:txBody>
      </p:sp>
    </p:spTree>
    <p:extLst>
      <p:ext uri="{BB962C8B-B14F-4D97-AF65-F5344CB8AC3E}">
        <p14:creationId xmlns:p14="http://schemas.microsoft.com/office/powerpoint/2010/main" val="3823191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B1380-BD3A-D781-8A3E-589DF7C0A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7B9B0B-0C27-08BB-B2A1-2CA910E11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231111"/>
            <a:ext cx="8795208" cy="6518481"/>
          </a:xfrm>
        </p:spPr>
        <p:txBody>
          <a:bodyPr vert="eaVert"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ja-JP" b="1" dirty="0"/>
              <a:t>                  </a:t>
            </a:r>
            <a:r>
              <a:rPr lang="ja-JP" altLang="ja-JP" b="1" dirty="0"/>
              <a:t>ヤットン節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sz="1100" b="1" dirty="0"/>
              <a:t> </a:t>
            </a:r>
          </a:p>
          <a:p>
            <a:pPr marL="0" indent="0">
              <a:buNone/>
            </a:pPr>
            <a:r>
              <a:rPr lang="ja-JP" altLang="en-US" sz="1800" dirty="0"/>
              <a:t>一．</a:t>
            </a:r>
            <a:r>
              <a:rPr lang="ja-JP" altLang="ja-JP" sz="1800" b="1" dirty="0"/>
              <a:t>お酒呑むな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酒呑むなの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ご意見なれど　</a:t>
            </a:r>
            <a:r>
              <a:rPr lang="en-US" altLang="ja-JP" sz="1800" b="1" dirty="0"/>
              <a:t>	</a:t>
            </a:r>
            <a:r>
              <a:rPr lang="ja-JP" altLang="en-US" sz="1800" b="1" dirty="0"/>
              <a:t>　　</a:t>
            </a:r>
            <a:r>
              <a:rPr lang="ja-JP" altLang="ja-JP" sz="1800" b="1" u="wavy" dirty="0">
                <a:solidFill>
                  <a:srgbClr val="FF0000"/>
                </a:solidFill>
              </a:rPr>
              <a:t>ヨイヨイ</a:t>
            </a:r>
            <a:endParaRPr lang="ja-JP" altLang="ja-JP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酒呑みゃ</a:t>
            </a:r>
            <a:r>
              <a:rPr lang="ja-JP" altLang="en-US" sz="1800" b="1" dirty="0"/>
              <a:t>　　</a:t>
            </a:r>
            <a:r>
              <a:rPr lang="ja-JP" altLang="ja-JP" sz="1800" b="1" dirty="0"/>
              <a:t>酒のまずに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居られるものですか　　</a:t>
            </a:r>
            <a:r>
              <a:rPr lang="ja-JP" altLang="en-US" sz="1800" b="1" dirty="0"/>
              <a:t>　</a:t>
            </a:r>
            <a:r>
              <a:rPr lang="ja-JP" altLang="ja-JP" sz="1800" b="1" u="wavy" dirty="0">
                <a:solidFill>
                  <a:srgbClr val="FF0000"/>
                </a:solidFill>
              </a:rPr>
              <a:t>ダガネ</a:t>
            </a:r>
            <a:endParaRPr lang="ja-JP" altLang="ja-JP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あなたも</a:t>
            </a:r>
            <a:r>
              <a:rPr lang="ja-JP" altLang="en-US" sz="1800" b="1" dirty="0"/>
              <a:t>　　</a:t>
            </a:r>
            <a:r>
              <a:rPr lang="ja-JP" altLang="ja-JP" sz="1800" b="1" dirty="0"/>
              <a:t>酒呑みの</a:t>
            </a:r>
            <a:r>
              <a:rPr lang="ja-JP" altLang="en-US" sz="1800" b="1" dirty="0"/>
              <a:t>　　</a:t>
            </a:r>
            <a:r>
              <a:rPr lang="ja-JP" altLang="ja-JP" sz="1800" b="1" dirty="0"/>
              <a:t>身になってみやしゃんせ</a:t>
            </a:r>
            <a:r>
              <a:rPr lang="ja-JP" altLang="en-US" sz="1800" b="1" dirty="0"/>
              <a:t>　</a:t>
            </a:r>
            <a:r>
              <a:rPr lang="ja-JP" altLang="ja-JP" sz="1800" b="1" u="wavy" dirty="0">
                <a:solidFill>
                  <a:srgbClr val="FF0000"/>
                </a:solidFill>
              </a:rPr>
              <a:t>ヨイヨイ</a:t>
            </a:r>
            <a:endParaRPr lang="ja-JP" altLang="ja-JP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ちっとやそっとの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ご意見なんぞで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酒やめられましょうか</a:t>
            </a:r>
          </a:p>
          <a:p>
            <a:pPr marL="0" indent="0">
              <a:buNone/>
            </a:pPr>
            <a:r>
              <a:rPr lang="en-US" altLang="ja-JP" sz="1800" b="1" dirty="0">
                <a:solidFill>
                  <a:srgbClr val="FF0000"/>
                </a:solidFill>
              </a:rPr>
              <a:t>          </a:t>
            </a:r>
            <a:r>
              <a:rPr lang="ja-JP" altLang="ja-JP" sz="1800" b="1" u="wavy" dirty="0">
                <a:solidFill>
                  <a:srgbClr val="FF0000"/>
                </a:solidFill>
              </a:rPr>
              <a:t>トコねえさん　酒もってこい</a:t>
            </a:r>
            <a:endParaRPr lang="ja-JP" altLang="ja-JP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 </a:t>
            </a:r>
            <a:endParaRPr lang="ja-JP" altLang="ja-JP" sz="1800" dirty="0"/>
          </a:p>
          <a:p>
            <a:pPr marL="0" lvl="0" indent="0">
              <a:buNone/>
            </a:pPr>
            <a:r>
              <a:rPr lang="ja-JP" altLang="en-US" sz="1800" dirty="0"/>
              <a:t>二．</a:t>
            </a:r>
            <a:r>
              <a:rPr lang="ja-JP" altLang="ja-JP" sz="1800" b="1" dirty="0"/>
              <a:t>山から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けっころがしたる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松の木丸太でも</a:t>
            </a:r>
            <a:r>
              <a:rPr lang="ja-JP" altLang="en-US" sz="1800" b="1" dirty="0"/>
              <a:t>　　　　</a:t>
            </a:r>
            <a:r>
              <a:rPr lang="ja-JP" altLang="ja-JP" sz="1800" b="1" u="wavy" dirty="0">
                <a:solidFill>
                  <a:srgbClr val="FF0000"/>
                </a:solidFill>
              </a:rPr>
              <a:t>ヨイヨイ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世に出りゃ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不細工（ぶさいく）不（ぶ）ざまな　</a:t>
            </a:r>
            <a:endParaRPr lang="en-US" altLang="ja-JP" sz="1800" b="1" dirty="0"/>
          </a:p>
          <a:p>
            <a:pPr marL="0" indent="0">
              <a:buNone/>
            </a:pPr>
            <a:r>
              <a:rPr lang="ja-JP" altLang="en-US" sz="1800" b="1" dirty="0"/>
              <a:t>　　　　　　　　　　　　　　　　</a:t>
            </a:r>
            <a:r>
              <a:rPr lang="ja-JP" altLang="ja-JP" sz="1800" b="1" dirty="0"/>
              <a:t>お多福おかめでも　　</a:t>
            </a:r>
            <a:r>
              <a:rPr lang="ja-JP" altLang="ja-JP" sz="1800" b="1" u="wavy" dirty="0">
                <a:solidFill>
                  <a:srgbClr val="FF0000"/>
                </a:solidFill>
              </a:rPr>
              <a:t>ダガネ</a:t>
            </a:r>
          </a:p>
          <a:p>
            <a:pPr marL="0" indent="0">
              <a:buNone/>
            </a:pPr>
            <a:r>
              <a:rPr lang="en-US" altLang="ja-JP" sz="1800" b="1" dirty="0"/>
              <a:t>           </a:t>
            </a:r>
            <a:r>
              <a:rPr lang="ja-JP" altLang="ja-JP" sz="1800" b="1" dirty="0"/>
              <a:t>妻と名が付きゃ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まんざらにくくない　</a:t>
            </a:r>
            <a:r>
              <a:rPr lang="en-US" altLang="ja-JP" sz="1800" b="1" dirty="0"/>
              <a:t>	</a:t>
            </a:r>
            <a:r>
              <a:rPr lang="ja-JP" altLang="en-US" sz="1800" b="1" dirty="0"/>
              <a:t>　　</a:t>
            </a:r>
            <a:r>
              <a:rPr lang="ja-JP" altLang="ja-JP" sz="1800" b="1" u="wavy" dirty="0">
                <a:solidFill>
                  <a:srgbClr val="FF0000"/>
                </a:solidFill>
              </a:rPr>
              <a:t>ヨイヨイ</a:t>
            </a:r>
          </a:p>
          <a:p>
            <a:pPr marL="0" indent="0">
              <a:buNone/>
            </a:pPr>
            <a:r>
              <a:rPr lang="en-US" altLang="ja-JP" sz="1800" b="1" dirty="0"/>
              <a:t>           </a:t>
            </a:r>
            <a:r>
              <a:rPr lang="ja-JP" altLang="ja-JP" sz="1800" b="1" dirty="0"/>
              <a:t>人に袖づま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引かれりゃほんとに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腹が立つ</a:t>
            </a:r>
          </a:p>
          <a:p>
            <a:pPr marL="0" indent="0">
              <a:buNone/>
            </a:pPr>
            <a:r>
              <a:rPr lang="en-US" altLang="ja-JP" sz="1800" b="1" dirty="0">
                <a:solidFill>
                  <a:srgbClr val="FF0000"/>
                </a:solidFill>
              </a:rPr>
              <a:t>          </a:t>
            </a:r>
            <a:r>
              <a:rPr lang="en-US" altLang="ja-JP" sz="1800" b="1" u="wavy" dirty="0">
                <a:solidFill>
                  <a:srgbClr val="FF0000"/>
                </a:solidFill>
              </a:rPr>
              <a:t> </a:t>
            </a:r>
            <a:r>
              <a:rPr lang="ja-JP" altLang="ja-JP" sz="1800" b="1" u="wavy" dirty="0">
                <a:solidFill>
                  <a:srgbClr val="FF0000"/>
                </a:solidFill>
              </a:rPr>
              <a:t>トコトンの　ヤットントン</a:t>
            </a:r>
            <a:endParaRPr lang="ja-JP" altLang="ja-JP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1800" b="1" dirty="0"/>
              <a:t> </a:t>
            </a:r>
            <a:endParaRPr lang="ja-JP" altLang="ja-JP" sz="1800" b="1" dirty="0"/>
          </a:p>
          <a:p>
            <a:pPr marL="0" lvl="0" indent="0">
              <a:buNone/>
            </a:pPr>
            <a:r>
              <a:rPr lang="ja-JP" altLang="en-US" sz="1800" dirty="0"/>
              <a:t>三．</a:t>
            </a:r>
            <a:r>
              <a:rPr lang="ja-JP" altLang="ja-JP" sz="1800" b="1" dirty="0"/>
              <a:t>ちょいと聞いた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隣座敷の</a:t>
            </a:r>
            <a:r>
              <a:rPr lang="ja-JP" altLang="en-US" sz="1800" b="1" dirty="0"/>
              <a:t>　　</a:t>
            </a:r>
            <a:r>
              <a:rPr lang="ja-JP" altLang="ja-JP" sz="1800" b="1" dirty="0"/>
              <a:t>ひそひそ話　</a:t>
            </a:r>
            <a:r>
              <a:rPr lang="en-US" altLang="ja-JP" sz="1800" b="1" dirty="0"/>
              <a:t>	</a:t>
            </a:r>
            <a:r>
              <a:rPr lang="ja-JP" altLang="ja-JP" sz="1800" b="1" dirty="0"/>
              <a:t>　　</a:t>
            </a:r>
            <a:r>
              <a:rPr lang="ja-JP" altLang="ja-JP" sz="1800" b="1" u="wavy" dirty="0">
                <a:solidFill>
                  <a:srgbClr val="FF0000"/>
                </a:solidFill>
              </a:rPr>
              <a:t>ヨイヨイ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たしかに　お客はいつもの　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恋仇（こいがたき）　</a:t>
            </a:r>
            <a:r>
              <a:rPr lang="ja-JP" altLang="ja-JP" sz="1800" b="1" u="wavy" dirty="0">
                <a:solidFill>
                  <a:srgbClr val="FF0000"/>
                </a:solidFill>
              </a:rPr>
              <a:t>ダガネ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とんびに油揚（あぶらげ）　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さらわれた　　</a:t>
            </a:r>
            <a:r>
              <a:rPr lang="en-US" altLang="ja-JP" sz="1800" b="1" dirty="0"/>
              <a:t>	</a:t>
            </a:r>
            <a:r>
              <a:rPr lang="ja-JP" altLang="ja-JP" sz="1800" b="1" dirty="0"/>
              <a:t>　　</a:t>
            </a:r>
            <a:r>
              <a:rPr lang="ja-JP" altLang="ja-JP" sz="1800" b="1" u="wavy" dirty="0">
                <a:solidFill>
                  <a:srgbClr val="FF0000"/>
                </a:solidFill>
              </a:rPr>
              <a:t>ヨイヨイ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こちらは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おきざりほんとに　腹が立つ</a:t>
            </a:r>
          </a:p>
          <a:p>
            <a:pPr marL="0" indent="0">
              <a:buNone/>
            </a:pPr>
            <a:r>
              <a:rPr lang="en-US" altLang="ja-JP" sz="1800" b="1" dirty="0">
                <a:solidFill>
                  <a:srgbClr val="FF0000"/>
                </a:solidFill>
              </a:rPr>
              <a:t>          </a:t>
            </a:r>
            <a:r>
              <a:rPr lang="ja-JP" altLang="ja-JP" sz="1800" b="1" u="wavy" dirty="0">
                <a:solidFill>
                  <a:srgbClr val="FF0000"/>
                </a:solidFill>
              </a:rPr>
              <a:t>トコねえさん　勘定してこい</a:t>
            </a:r>
            <a:endParaRPr lang="ja-JP" altLang="ja-JP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1800" b="1" dirty="0"/>
              <a:t> </a:t>
            </a:r>
            <a:endParaRPr lang="ja-JP" altLang="ja-JP" sz="1800" b="1" dirty="0"/>
          </a:p>
          <a:p>
            <a:pPr marL="0" lvl="0" indent="0">
              <a:buNone/>
            </a:pPr>
            <a:r>
              <a:rPr lang="ja-JP" altLang="en-US" sz="1800" dirty="0"/>
              <a:t>四．</a:t>
            </a:r>
            <a:r>
              <a:rPr lang="ja-JP" altLang="ja-JP" sz="1800" b="1" dirty="0"/>
              <a:t>汽車がとまる</a:t>
            </a:r>
            <a:r>
              <a:rPr lang="ja-JP" altLang="en-US" sz="1800" b="1" dirty="0"/>
              <a:t>　</a:t>
            </a:r>
            <a:r>
              <a:rPr lang="ja-JP" altLang="ja-JP" sz="1800" b="1" dirty="0"/>
              <a:t>車掌が戸あける</a:t>
            </a:r>
            <a:r>
              <a:rPr lang="ja-JP" altLang="en-US" sz="1800" b="1" dirty="0"/>
              <a:t>　  </a:t>
            </a:r>
            <a:r>
              <a:rPr lang="ja-JP" altLang="ja-JP" sz="1800" b="1" dirty="0"/>
              <a:t>お客が降りる</a:t>
            </a:r>
            <a:r>
              <a:rPr lang="ja-JP" altLang="en-US" sz="1800" b="1" dirty="0"/>
              <a:t>　　   </a:t>
            </a:r>
            <a:r>
              <a:rPr lang="ja-JP" altLang="ja-JP" sz="1800" b="1" u="wavy" dirty="0">
                <a:solidFill>
                  <a:srgbClr val="FF0000"/>
                </a:solidFill>
              </a:rPr>
              <a:t>ヨイヨイ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てんでに　</a:t>
            </a:r>
            <a:r>
              <a:rPr lang="ja-JP" altLang="en-US" sz="1800" b="1" dirty="0"/>
              <a:t>　　 </a:t>
            </a:r>
            <a:r>
              <a:rPr lang="ja-JP" altLang="ja-JP" sz="1800" b="1" dirty="0"/>
              <a:t>荷物を　</a:t>
            </a:r>
            <a:r>
              <a:rPr lang="ja-JP" altLang="en-US" sz="1800" b="1" dirty="0"/>
              <a:t>　　　　  </a:t>
            </a:r>
            <a:r>
              <a:rPr lang="ja-JP" altLang="ja-JP" sz="1800" b="1" dirty="0"/>
              <a:t>肩にかけ</a:t>
            </a:r>
            <a:r>
              <a:rPr lang="ja-JP" altLang="en-US" sz="1800" b="1" dirty="0"/>
              <a:t>　　　</a:t>
            </a:r>
            <a:r>
              <a:rPr lang="en-US" altLang="ja-JP" sz="1800" b="1" dirty="0"/>
              <a:t>        </a:t>
            </a:r>
            <a:r>
              <a:rPr lang="ja-JP" altLang="ja-JP" sz="1800" b="1" u="wavy" dirty="0">
                <a:solidFill>
                  <a:srgbClr val="FF0000"/>
                </a:solidFill>
              </a:rPr>
              <a:t>ダガネ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赤い鼻緒の</a:t>
            </a:r>
            <a:r>
              <a:rPr lang="ja-JP" altLang="en-US" sz="1800" b="1" dirty="0"/>
              <a:t>　　</a:t>
            </a:r>
            <a:r>
              <a:rPr lang="ja-JP" altLang="ja-JP" sz="1800" b="1" dirty="0"/>
              <a:t>つっかけぞうり</a:t>
            </a:r>
            <a:r>
              <a:rPr lang="en-US" altLang="ja-JP" sz="1800" b="1" dirty="0"/>
              <a:t>		          </a:t>
            </a:r>
            <a:r>
              <a:rPr lang="ja-JP" altLang="ja-JP" sz="1800" b="1" u="wavy" dirty="0">
                <a:solidFill>
                  <a:srgbClr val="FF0000"/>
                </a:solidFill>
              </a:rPr>
              <a:t>ヨイヨイ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ビールに正宗　シトロンマッチに</a:t>
            </a:r>
            <a:r>
              <a:rPr lang="en-US" altLang="ja-JP" sz="1800" b="1" dirty="0"/>
              <a:t>  </a:t>
            </a:r>
            <a:r>
              <a:rPr lang="ja-JP" altLang="ja-JP" sz="1800" b="1" dirty="0"/>
              <a:t>巻煙草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寿司弁当に　</a:t>
            </a:r>
            <a:r>
              <a:rPr lang="en-US" altLang="ja-JP" sz="1800" b="1" dirty="0"/>
              <a:t>     </a:t>
            </a:r>
            <a:r>
              <a:rPr lang="ja-JP" altLang="ja-JP" sz="1800" b="1" dirty="0"/>
              <a:t>お茶お茶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三日前の　</a:t>
            </a:r>
            <a:r>
              <a:rPr lang="en-US" altLang="ja-JP" sz="1800" b="1" dirty="0"/>
              <a:t>           </a:t>
            </a:r>
            <a:r>
              <a:rPr lang="ja-JP" altLang="ja-JP" sz="1800" b="1" dirty="0"/>
              <a:t>古新聞</a:t>
            </a:r>
          </a:p>
          <a:p>
            <a:pPr marL="0" indent="0">
              <a:buNone/>
            </a:pPr>
            <a:r>
              <a:rPr lang="en-US" altLang="ja-JP" sz="1800" b="1" dirty="0"/>
              <a:t>          </a:t>
            </a:r>
            <a:r>
              <a:rPr lang="ja-JP" altLang="ja-JP" sz="1800" b="1" dirty="0"/>
              <a:t>読む気があったら　買っとくれ</a:t>
            </a:r>
          </a:p>
          <a:p>
            <a:pPr marL="0" indent="0">
              <a:buNone/>
            </a:pPr>
            <a:r>
              <a:rPr lang="en-US" altLang="ja-JP" sz="1800" b="1" dirty="0">
                <a:solidFill>
                  <a:srgbClr val="FF0000"/>
                </a:solidFill>
              </a:rPr>
              <a:t>          </a:t>
            </a:r>
            <a:r>
              <a:rPr lang="ja-JP" altLang="ja-JP" sz="1800" b="1" u="wavy" dirty="0">
                <a:solidFill>
                  <a:srgbClr val="FF0000"/>
                </a:solidFill>
              </a:rPr>
              <a:t>トコトンの　ヤットントン</a:t>
            </a:r>
            <a:endParaRPr lang="ja-JP" altLang="ja-JP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615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4C74A-2097-30C1-5E5E-3CF72998D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52DBEB-308B-9A23-205E-328F0D61EBF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BB4210E-28C5-24AC-B4DC-8E393535C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4451123"/>
          </a:xfrm>
        </p:spPr>
        <p:txBody>
          <a:bodyPr>
            <a:normAutofit/>
          </a:bodyPr>
          <a:lstStyle/>
          <a:p>
            <a:r>
              <a:rPr kumimoji="1" lang="ja-JP" alt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Cascadia Mono Light" panose="020B0609020000020004" pitchFamily="49" charset="0"/>
              </a:rPr>
              <a:t>ご協力</a:t>
            </a:r>
            <a:br>
              <a:rPr kumimoji="1" lang="en-US" altLang="ja-JP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Cascadia Mono Light" panose="020B0609020000020004" pitchFamily="49" charset="0"/>
              </a:rPr>
            </a:br>
            <a:r>
              <a:rPr kumimoji="1" lang="ja-JP" alt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Cascadia Mono Light" panose="020B0609020000020004" pitchFamily="49" charset="0"/>
              </a:rPr>
              <a:t>有難うございました</a:t>
            </a:r>
            <a:br>
              <a:rPr kumimoji="1" lang="en-US" altLang="ja-JP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Cascadia Mono Light" panose="020B0609020000020004" pitchFamily="49" charset="0"/>
              </a:rPr>
            </a:br>
            <a:r>
              <a:rPr kumimoji="1" lang="ja-JP" altLang="en-US" sz="12800" dirty="0">
                <a:ln w="22225">
                  <a:solidFill>
                    <a:schemeClr val="accent2"/>
                  </a:solidFill>
                  <a:prstDash val="solid"/>
                </a:ln>
                <a:latin typeface="+mn-ea"/>
                <a:ea typeface="+mn-ea"/>
                <a:cs typeface="Cascadia Mono Light" panose="020B0609020000020004" pitchFamily="49" charset="0"/>
              </a:rPr>
              <a:t>🙇</a:t>
            </a:r>
            <a:endParaRPr kumimoji="1" lang="ja-JP" altLang="en-US" sz="6600" dirty="0">
              <a:ln w="22225">
                <a:solidFill>
                  <a:schemeClr val="accent2"/>
                </a:solidFill>
                <a:prstDash val="solid"/>
              </a:ln>
              <a:latin typeface="+mn-ea"/>
              <a:ea typeface="+mn-ea"/>
              <a:cs typeface="Cascadia Mono Light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765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TM02900688[[fn=ファセット]]</Template>
  <TotalTime>67</TotalTime>
  <Words>651</Words>
  <Application>Microsoft Office PowerPoint</Application>
  <PresentationFormat>画面に合わせる (4:3)</PresentationFormat>
  <Paragraphs>85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HGS創英角ﾎﾟｯﾌﾟ体</vt:lpstr>
      <vt:lpstr>游ゴシック</vt:lpstr>
      <vt:lpstr>Aptos</vt:lpstr>
      <vt:lpstr>Aptos Display</vt:lpstr>
      <vt:lpstr>Arial</vt:lpstr>
      <vt:lpstr>Office テーマ</vt:lpstr>
      <vt:lpstr>45期 地域文化学科</vt:lpstr>
      <vt:lpstr>PowerPoint プレゼンテーション</vt:lpstr>
      <vt:lpstr>PowerPoint プレゼンテーション</vt:lpstr>
      <vt:lpstr>PowerPoint プレゼンテーション</vt:lpstr>
      <vt:lpstr>ご協力 有難うございました 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稔 村山</dc:creator>
  <cp:lastModifiedBy>レイ大</cp:lastModifiedBy>
  <cp:revision>8</cp:revision>
  <dcterms:created xsi:type="dcterms:W3CDTF">2025-07-14T14:00:54Z</dcterms:created>
  <dcterms:modified xsi:type="dcterms:W3CDTF">2025-08-06T03:26:10Z</dcterms:modified>
</cp:coreProperties>
</file>