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5327650" cy="7559675"/>
  <p:notesSz cx="6813550" cy="46259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58" userDrawn="1">
          <p15:clr>
            <a:srgbClr val="A4A3A4"/>
          </p15:clr>
        </p15:guide>
        <p15:guide id="2" pos="167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9AB7A67-2E90-B0FD-954D-C30002F7541A}" name="俊一 乗田" initials="俊乗" userId="1d9199d7ea5490d8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2640" y="48"/>
      </p:cViewPr>
      <p:guideLst>
        <p:guide orient="horz" pos="2358"/>
        <p:guide pos="16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4DC2CAF-F33E-06D3-C572-378257D1E9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2"/>
            <a:ext cx="2952720" cy="232370"/>
          </a:xfrm>
          <a:prstGeom prst="rect">
            <a:avLst/>
          </a:prstGeom>
        </p:spPr>
        <p:txBody>
          <a:bodyPr vert="horz" lIns="62236" tIns="31119" rIns="62236" bIns="3111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5CEEBAD-570C-0779-0B76-7B05410296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9743" y="2"/>
            <a:ext cx="2952719" cy="232370"/>
          </a:xfrm>
          <a:prstGeom prst="rect">
            <a:avLst/>
          </a:prstGeom>
        </p:spPr>
        <p:txBody>
          <a:bodyPr vert="horz" lIns="62236" tIns="31119" rIns="62236" bIns="31119" rtlCol="0"/>
          <a:lstStyle>
            <a:lvl1pPr algn="r">
              <a:defRPr sz="8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9E2076B-0AA5-9AFA-3841-5ABB693C83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4393609"/>
            <a:ext cx="2952720" cy="232369"/>
          </a:xfrm>
          <a:prstGeom prst="rect">
            <a:avLst/>
          </a:prstGeom>
        </p:spPr>
        <p:txBody>
          <a:bodyPr vert="horz" lIns="62236" tIns="31119" rIns="62236" bIns="3111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03BB89-CB75-C142-0DDC-55EE9FBEF3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9743" y="4393609"/>
            <a:ext cx="2952719" cy="232369"/>
          </a:xfrm>
          <a:prstGeom prst="rect">
            <a:avLst/>
          </a:prstGeom>
        </p:spPr>
        <p:txBody>
          <a:bodyPr vert="horz" lIns="62236" tIns="31119" rIns="62236" bIns="31119" rtlCol="0" anchor="b"/>
          <a:lstStyle>
            <a:lvl1pPr algn="r">
              <a:defRPr sz="800"/>
            </a:lvl1pPr>
          </a:lstStyle>
          <a:p>
            <a:fld id="{4F70E329-2458-417B-8735-77DC6C6537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711329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52720" cy="232370"/>
          </a:xfrm>
          <a:prstGeom prst="rect">
            <a:avLst/>
          </a:prstGeom>
        </p:spPr>
        <p:txBody>
          <a:bodyPr vert="horz" lIns="62236" tIns="31119" rIns="62236" bIns="3111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9743" y="2"/>
            <a:ext cx="2952719" cy="232370"/>
          </a:xfrm>
          <a:prstGeom prst="rect">
            <a:avLst/>
          </a:prstGeom>
        </p:spPr>
        <p:txBody>
          <a:bodyPr vert="horz" lIns="62236" tIns="31119" rIns="62236" bIns="31119" rtlCol="0"/>
          <a:lstStyle>
            <a:lvl1pPr algn="r">
              <a:defRPr sz="8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79438"/>
            <a:ext cx="1098550" cy="1560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236" tIns="31119" rIns="62236" bIns="311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899" y="2226254"/>
            <a:ext cx="5450840" cy="1821477"/>
          </a:xfrm>
          <a:prstGeom prst="rect">
            <a:avLst/>
          </a:prstGeom>
        </p:spPr>
        <p:txBody>
          <a:bodyPr vert="horz" lIns="62236" tIns="31119" rIns="62236" bIns="311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4393609"/>
            <a:ext cx="2952720" cy="232369"/>
          </a:xfrm>
          <a:prstGeom prst="rect">
            <a:avLst/>
          </a:prstGeom>
        </p:spPr>
        <p:txBody>
          <a:bodyPr vert="horz" lIns="62236" tIns="31119" rIns="62236" bIns="3111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9743" y="4393609"/>
            <a:ext cx="2952719" cy="232369"/>
          </a:xfrm>
          <a:prstGeom prst="rect">
            <a:avLst/>
          </a:prstGeom>
        </p:spPr>
        <p:txBody>
          <a:bodyPr vert="horz" lIns="62236" tIns="31119" rIns="62236" bIns="31119" rtlCol="0" anchor="b"/>
          <a:lstStyle>
            <a:lvl1pPr algn="r">
              <a:defRPr sz="800"/>
            </a:lvl1pPr>
          </a:lstStyle>
          <a:p>
            <a:fld id="{5C5804E0-3525-497C-BAAD-F5736CC83F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15075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1731" y="2771883"/>
            <a:ext cx="3845679" cy="2494298"/>
          </a:xfrm>
        </p:spPr>
        <p:txBody>
          <a:bodyPr anchor="b">
            <a:normAutofit/>
          </a:bodyPr>
          <a:lstStyle>
            <a:lvl1pPr>
              <a:defRPr sz="314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1731" y="5266178"/>
            <a:ext cx="3845679" cy="1241518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66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2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99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654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31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98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6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308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5BDC-CDEA-40D2-99C0-8A76AA33B656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18480" y="4763279"/>
            <a:ext cx="813057" cy="86176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6653" y="4992983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21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28" y="671973"/>
            <a:ext cx="3840747" cy="3435959"/>
          </a:xfrm>
        </p:spPr>
        <p:txBody>
          <a:bodyPr anchor="ctr">
            <a:normAutofit/>
          </a:bodyPr>
          <a:lstStyle>
            <a:lvl1pPr algn="l">
              <a:defRPr sz="2796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28" y="4799529"/>
            <a:ext cx="3840747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04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66357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2712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3pPr>
            <a:lvl4pPr marL="799069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542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178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8139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449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085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B2E84-2153-470A-BC84-DEEE827DE5F3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349051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863" y="3576068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399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888" y="671972"/>
            <a:ext cx="3559683" cy="3191862"/>
          </a:xfrm>
        </p:spPr>
        <p:txBody>
          <a:bodyPr anchor="ctr">
            <a:normAutofit/>
          </a:bodyPr>
          <a:lstStyle>
            <a:lvl1pPr algn="l">
              <a:defRPr sz="2796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07642" y="3863838"/>
            <a:ext cx="3294175" cy="4199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93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66357" indent="0">
              <a:buFontTx/>
              <a:buNone/>
              <a:defRPr/>
            </a:lvl2pPr>
            <a:lvl3pPr marL="532712" indent="0">
              <a:buFontTx/>
              <a:buNone/>
              <a:defRPr/>
            </a:lvl3pPr>
            <a:lvl4pPr marL="799069" indent="0">
              <a:buFontTx/>
              <a:buNone/>
              <a:defRPr/>
            </a:lvl4pPr>
            <a:lvl5pPr marL="106542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28" y="4799529"/>
            <a:ext cx="3840747" cy="1715052"/>
          </a:xfrm>
        </p:spPr>
        <p:txBody>
          <a:bodyPr anchor="ctr">
            <a:normAutofit/>
          </a:bodyPr>
          <a:lstStyle>
            <a:lvl1pPr marL="0" indent="0" algn="l">
              <a:buNone/>
              <a:defRPr sz="104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66357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2712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3pPr>
            <a:lvl4pPr marL="799069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542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178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8139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449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085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97A6-1461-4CA8-B7DE-608C7AED874A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36" y="349051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863" y="3576068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053595" y="714309"/>
            <a:ext cx="266452" cy="644607"/>
          </a:xfrm>
          <a:prstGeom prst="rect">
            <a:avLst/>
          </a:prstGeom>
        </p:spPr>
        <p:txBody>
          <a:bodyPr vert="horz" lIns="53277" tIns="26638" rIns="53277" bIns="26638" rtlCol="0" anchor="ctr">
            <a:noAutofit/>
          </a:bodyPr>
          <a:lstStyle/>
          <a:p>
            <a:pPr lvl="0"/>
            <a:r>
              <a:rPr lang="en-US" sz="466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759888" y="3202566"/>
            <a:ext cx="266452" cy="644607"/>
          </a:xfrm>
          <a:prstGeom prst="rect">
            <a:avLst/>
          </a:prstGeom>
        </p:spPr>
        <p:txBody>
          <a:bodyPr vert="horz" lIns="53277" tIns="26638" rIns="53277" bIns="26638" rtlCol="0" anchor="ctr">
            <a:noAutofit/>
          </a:bodyPr>
          <a:lstStyle/>
          <a:p>
            <a:pPr lvl="0"/>
            <a:r>
              <a:rPr lang="en-US" sz="466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724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28" y="2687890"/>
            <a:ext cx="3840747" cy="3003637"/>
          </a:xfrm>
        </p:spPr>
        <p:txBody>
          <a:bodyPr anchor="b">
            <a:normAutofit/>
          </a:bodyPr>
          <a:lstStyle>
            <a:lvl1pPr algn="l">
              <a:defRPr sz="279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728" y="5711757"/>
            <a:ext cx="3840747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735B5-8B4A-4602-9C9A-D3DAA59FEF1D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36" y="5413096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97863" y="5492936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899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74888" y="671972"/>
            <a:ext cx="3559683" cy="3191862"/>
          </a:xfrm>
        </p:spPr>
        <p:txBody>
          <a:bodyPr anchor="ctr">
            <a:normAutofit/>
          </a:bodyPr>
          <a:lstStyle>
            <a:lvl1pPr algn="l">
              <a:defRPr sz="2796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31728" y="4787794"/>
            <a:ext cx="3896859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398">
                <a:solidFill>
                  <a:schemeClr val="accent1"/>
                </a:solidFill>
              </a:defRPr>
            </a:lvl1pPr>
            <a:lvl2pPr marL="266357" indent="0">
              <a:buFontTx/>
              <a:buNone/>
              <a:defRPr/>
            </a:lvl2pPr>
            <a:lvl3pPr marL="532712" indent="0">
              <a:buFontTx/>
              <a:buNone/>
              <a:defRPr/>
            </a:lvl3pPr>
            <a:lvl4pPr marL="799069" indent="0">
              <a:buFontTx/>
              <a:buNone/>
              <a:defRPr/>
            </a:lvl4pPr>
            <a:lvl5pPr marL="106542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728" y="5711757"/>
            <a:ext cx="3896859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EECB4-78A9-44F6-950D-CFEE7C3279C4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36" y="5413096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97863" y="5492936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053595" y="714309"/>
            <a:ext cx="266452" cy="644607"/>
          </a:xfrm>
          <a:prstGeom prst="rect">
            <a:avLst/>
          </a:prstGeom>
        </p:spPr>
        <p:txBody>
          <a:bodyPr vert="horz" lIns="53277" tIns="26638" rIns="53277" bIns="26638" rtlCol="0" anchor="ctr">
            <a:noAutofit/>
          </a:bodyPr>
          <a:lstStyle/>
          <a:p>
            <a:pPr lvl="0"/>
            <a:r>
              <a:rPr lang="en-US" sz="466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59888" y="3202566"/>
            <a:ext cx="266452" cy="644607"/>
          </a:xfrm>
          <a:prstGeom prst="rect">
            <a:avLst/>
          </a:prstGeom>
        </p:spPr>
        <p:txBody>
          <a:bodyPr vert="horz" lIns="53277" tIns="26638" rIns="53277" bIns="26638" rtlCol="0" anchor="ctr">
            <a:noAutofit/>
          </a:bodyPr>
          <a:lstStyle/>
          <a:p>
            <a:pPr lvl="0"/>
            <a:r>
              <a:rPr lang="en-US" sz="4661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2765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27" y="691605"/>
            <a:ext cx="3840746" cy="3174689"/>
          </a:xfrm>
        </p:spPr>
        <p:txBody>
          <a:bodyPr anchor="ctr">
            <a:normAutofit/>
          </a:bodyPr>
          <a:lstStyle>
            <a:lvl1pPr algn="l">
              <a:defRPr sz="279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31728" y="4787794"/>
            <a:ext cx="3840747" cy="92396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398">
                <a:solidFill>
                  <a:schemeClr val="accent1"/>
                </a:solidFill>
              </a:defRPr>
            </a:lvl1pPr>
            <a:lvl2pPr marL="266357" indent="0">
              <a:buFontTx/>
              <a:buNone/>
              <a:defRPr/>
            </a:lvl2pPr>
            <a:lvl3pPr marL="532712" indent="0">
              <a:buFontTx/>
              <a:buNone/>
              <a:defRPr/>
            </a:lvl3pPr>
            <a:lvl4pPr marL="799069" indent="0">
              <a:buFontTx/>
              <a:buNone/>
              <a:defRPr/>
            </a:lvl4pPr>
            <a:lvl5pPr marL="106542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728" y="5711757"/>
            <a:ext cx="3840747" cy="80427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9CE4D-29CF-4781-9479-746E939BCF79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5413096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97863" y="5492936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073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5C238-199C-4902-B46A-554DAC5A699F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824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007703" y="691600"/>
            <a:ext cx="964927" cy="5824430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727" y="691600"/>
            <a:ext cx="2747928" cy="582443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5B2E-7188-4354-90CB-0F94EF25B4D0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83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50" y="687966"/>
            <a:ext cx="3839124" cy="141194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1728" y="2351903"/>
            <a:ext cx="3840747" cy="41641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C521C-42F0-4985-8130-C2A402B143B0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87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28" y="2286820"/>
            <a:ext cx="3840747" cy="1619080"/>
          </a:xfrm>
        </p:spPr>
        <p:txBody>
          <a:bodyPr anchor="b"/>
          <a:lstStyle>
            <a:lvl1pPr algn="l">
              <a:defRPr sz="233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28" y="3947833"/>
            <a:ext cx="3840747" cy="948433"/>
          </a:xfrm>
        </p:spPr>
        <p:txBody>
          <a:bodyPr anchor="t"/>
          <a:lstStyle>
            <a:lvl1pPr marL="0" indent="0" algn="l">
              <a:buNone/>
              <a:defRPr sz="116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266357" indent="0">
              <a:buNone/>
              <a:defRPr sz="1049">
                <a:solidFill>
                  <a:schemeClr val="tx1">
                    <a:tint val="75000"/>
                  </a:schemeClr>
                </a:solidFill>
              </a:defRPr>
            </a:lvl2pPr>
            <a:lvl3pPr marL="532712" indent="0">
              <a:buNone/>
              <a:defRPr sz="932">
                <a:solidFill>
                  <a:schemeClr val="tx1">
                    <a:tint val="75000"/>
                  </a:schemeClr>
                </a:solidFill>
              </a:defRPr>
            </a:lvl3pPr>
            <a:lvl4pPr marL="799069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4pPr>
            <a:lvl5pPr marL="106542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5pPr>
            <a:lvl6pPr marL="133178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6pPr>
            <a:lvl7pPr marL="1598139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7pPr>
            <a:lvl8pPr marL="1864496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8pPr>
            <a:lvl9pPr marL="2130853" indent="0">
              <a:buNone/>
              <a:defRPr sz="8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7303-ECFC-4425-99E4-6F79E702E04B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36" y="349051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863" y="3576068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433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727" y="2355323"/>
            <a:ext cx="1863006" cy="415285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9726" y="2355323"/>
            <a:ext cx="1862751" cy="415285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20957-C0EA-405E-A8BA-CF185DDF79EB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863" y="868387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973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9884" y="2454443"/>
            <a:ext cx="1674851" cy="635222"/>
          </a:xfrm>
        </p:spPr>
        <p:txBody>
          <a:bodyPr anchor="b">
            <a:noAutofit/>
          </a:bodyPr>
          <a:lstStyle>
            <a:lvl1pPr marL="0" indent="0">
              <a:buNone/>
              <a:defRPr sz="1398" b="0"/>
            </a:lvl1pPr>
            <a:lvl2pPr marL="266357" indent="0">
              <a:buNone/>
              <a:defRPr sz="1165" b="1"/>
            </a:lvl2pPr>
            <a:lvl3pPr marL="532712" indent="0">
              <a:buNone/>
              <a:defRPr sz="1049" b="1"/>
            </a:lvl3pPr>
            <a:lvl4pPr marL="799069" indent="0">
              <a:buNone/>
              <a:defRPr sz="932" b="1"/>
            </a:lvl4pPr>
            <a:lvl5pPr marL="1065426" indent="0">
              <a:buNone/>
              <a:defRPr sz="932" b="1"/>
            </a:lvl5pPr>
            <a:lvl6pPr marL="1331783" indent="0">
              <a:buNone/>
              <a:defRPr sz="932" b="1"/>
            </a:lvl6pPr>
            <a:lvl7pPr marL="1598139" indent="0">
              <a:buNone/>
              <a:defRPr sz="932" b="1"/>
            </a:lvl7pPr>
            <a:lvl8pPr marL="1864496" indent="0">
              <a:buNone/>
              <a:defRPr sz="932" b="1"/>
            </a:lvl8pPr>
            <a:lvl9pPr marL="2130853" indent="0">
              <a:buNone/>
              <a:defRPr sz="93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1727" y="3089666"/>
            <a:ext cx="1863006" cy="342346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5498" y="2450885"/>
            <a:ext cx="1674061" cy="635222"/>
          </a:xfrm>
        </p:spPr>
        <p:txBody>
          <a:bodyPr anchor="b">
            <a:noAutofit/>
          </a:bodyPr>
          <a:lstStyle>
            <a:lvl1pPr marL="0" indent="0">
              <a:buNone/>
              <a:defRPr sz="1398" b="0"/>
            </a:lvl1pPr>
            <a:lvl2pPr marL="266357" indent="0">
              <a:buNone/>
              <a:defRPr sz="1165" b="1"/>
            </a:lvl2pPr>
            <a:lvl3pPr marL="532712" indent="0">
              <a:buNone/>
              <a:defRPr sz="1049" b="1"/>
            </a:lvl3pPr>
            <a:lvl4pPr marL="799069" indent="0">
              <a:buNone/>
              <a:defRPr sz="932" b="1"/>
            </a:lvl4pPr>
            <a:lvl5pPr marL="1065426" indent="0">
              <a:buNone/>
              <a:defRPr sz="932" b="1"/>
            </a:lvl5pPr>
            <a:lvl6pPr marL="1331783" indent="0">
              <a:buNone/>
              <a:defRPr sz="932" b="1"/>
            </a:lvl6pPr>
            <a:lvl7pPr marL="1598139" indent="0">
              <a:buNone/>
              <a:defRPr sz="932" b="1"/>
            </a:lvl7pPr>
            <a:lvl8pPr marL="1864496" indent="0">
              <a:buNone/>
              <a:defRPr sz="932" b="1"/>
            </a:lvl8pPr>
            <a:lvl9pPr marL="2130853" indent="0">
              <a:buNone/>
              <a:defRPr sz="93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07633" y="3086107"/>
            <a:ext cx="1861927" cy="3423462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53E4F-F447-4C9D-A025-731416B5E59C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863" y="868387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364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349" y="687966"/>
            <a:ext cx="3839124" cy="141194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66B60-844D-44D3-A936-289A26B74B19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590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0BD69-B0C7-486C-A183-18FF64C6DE03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63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26" y="491734"/>
            <a:ext cx="1532098" cy="1076203"/>
          </a:xfrm>
        </p:spPr>
        <p:txBody>
          <a:bodyPr anchor="b"/>
          <a:lstStyle>
            <a:lvl1pPr algn="l">
              <a:defRPr sz="116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3747" y="491730"/>
            <a:ext cx="2208729" cy="5968994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726" y="1762176"/>
            <a:ext cx="1532098" cy="4698546"/>
          </a:xfrm>
        </p:spPr>
        <p:txBody>
          <a:bodyPr/>
          <a:lstStyle>
            <a:lvl1pPr marL="0" indent="0">
              <a:buNone/>
              <a:defRPr sz="816"/>
            </a:lvl1pPr>
            <a:lvl2pPr marL="266357" indent="0">
              <a:buNone/>
              <a:defRPr sz="699"/>
            </a:lvl2pPr>
            <a:lvl3pPr marL="532712" indent="0">
              <a:buNone/>
              <a:defRPr sz="583"/>
            </a:lvl3pPr>
            <a:lvl4pPr marL="799069" indent="0">
              <a:buNone/>
              <a:defRPr sz="524"/>
            </a:lvl4pPr>
            <a:lvl5pPr marL="1065426" indent="0">
              <a:buNone/>
              <a:defRPr sz="524"/>
            </a:lvl5pPr>
            <a:lvl6pPr marL="1331783" indent="0">
              <a:buNone/>
              <a:defRPr sz="524"/>
            </a:lvl6pPr>
            <a:lvl7pPr marL="1598139" indent="0">
              <a:buNone/>
              <a:defRPr sz="524"/>
            </a:lvl7pPr>
            <a:lvl8pPr marL="1864496" indent="0">
              <a:buNone/>
              <a:defRPr sz="524"/>
            </a:lvl8pPr>
            <a:lvl9pPr marL="2130853" indent="0">
              <a:buNone/>
              <a:defRPr sz="5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7D99-6728-4086-803B-C06074205F65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783962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819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728" y="5291771"/>
            <a:ext cx="3840747" cy="624724"/>
          </a:xfrm>
        </p:spPr>
        <p:txBody>
          <a:bodyPr anchor="b">
            <a:normAutofit/>
          </a:bodyPr>
          <a:lstStyle>
            <a:lvl1pPr algn="l">
              <a:defRPr sz="1398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31728" y="699936"/>
            <a:ext cx="3840747" cy="4249391"/>
          </a:xfrm>
        </p:spPr>
        <p:txBody>
          <a:bodyPr anchor="t">
            <a:normAutofit/>
          </a:bodyPr>
          <a:lstStyle>
            <a:lvl1pPr marL="0" indent="0" algn="ctr">
              <a:buNone/>
              <a:defRPr sz="932"/>
            </a:lvl1pPr>
            <a:lvl2pPr marL="266357" indent="0">
              <a:buNone/>
              <a:defRPr sz="932"/>
            </a:lvl2pPr>
            <a:lvl3pPr marL="532712" indent="0">
              <a:buNone/>
              <a:defRPr sz="932"/>
            </a:lvl3pPr>
            <a:lvl4pPr marL="799069" indent="0">
              <a:buNone/>
              <a:defRPr sz="932"/>
            </a:lvl4pPr>
            <a:lvl5pPr marL="1065426" indent="0">
              <a:buNone/>
              <a:defRPr sz="932"/>
            </a:lvl5pPr>
            <a:lvl6pPr marL="1331783" indent="0">
              <a:buNone/>
              <a:defRPr sz="932"/>
            </a:lvl6pPr>
            <a:lvl7pPr marL="1598139" indent="0">
              <a:buNone/>
              <a:defRPr sz="932"/>
            </a:lvl7pPr>
            <a:lvl8pPr marL="1864496" indent="0">
              <a:buNone/>
              <a:defRPr sz="932"/>
            </a:lvl8pPr>
            <a:lvl9pPr marL="2130853" indent="0">
              <a:buNone/>
              <a:defRPr sz="93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1728" y="5916496"/>
            <a:ext cx="3840747" cy="544226"/>
          </a:xfrm>
        </p:spPr>
        <p:txBody>
          <a:bodyPr>
            <a:normAutofit/>
          </a:bodyPr>
          <a:lstStyle>
            <a:lvl1pPr marL="0" indent="0">
              <a:buNone/>
              <a:defRPr sz="699"/>
            </a:lvl1pPr>
            <a:lvl2pPr marL="266357" indent="0">
              <a:buNone/>
              <a:defRPr sz="699"/>
            </a:lvl2pPr>
            <a:lvl3pPr marL="532712" indent="0">
              <a:buNone/>
              <a:defRPr sz="583"/>
            </a:lvl3pPr>
            <a:lvl4pPr marL="799069" indent="0">
              <a:buNone/>
              <a:defRPr sz="524"/>
            </a:lvl4pPr>
            <a:lvl5pPr marL="1065426" indent="0">
              <a:buNone/>
              <a:defRPr sz="524"/>
            </a:lvl5pPr>
            <a:lvl6pPr marL="1331783" indent="0">
              <a:buNone/>
              <a:defRPr sz="524"/>
            </a:lvl6pPr>
            <a:lvl7pPr marL="1598139" indent="0">
              <a:buNone/>
              <a:defRPr sz="524"/>
            </a:lvl7pPr>
            <a:lvl8pPr marL="1864496" indent="0">
              <a:buNone/>
              <a:defRPr sz="524"/>
            </a:lvl8pPr>
            <a:lvl9pPr marL="2130853" indent="0">
              <a:buNone/>
              <a:defRPr sz="52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0DAF6-D1F2-4312-92FC-560E0CBC8368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36" y="5413096"/>
            <a:ext cx="791431" cy="559981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97863" y="5492936"/>
            <a:ext cx="340831" cy="402483"/>
          </a:xfrm>
        </p:spPr>
        <p:txBody>
          <a:bodyPr/>
          <a:lstStyle/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78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" y="251989"/>
            <a:ext cx="1154324" cy="7317857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1898" y="314"/>
            <a:ext cx="1137470" cy="755412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2"/>
            <a:ext cx="106553" cy="75596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3349" y="687966"/>
            <a:ext cx="3839124" cy="14119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728" y="2351899"/>
            <a:ext cx="3840747" cy="428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28504" y="6762804"/>
            <a:ext cx="446523" cy="4080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F4D39-8154-44D8-9761-9A1783D510FB}" type="datetime1">
              <a:rPr kumimoji="1" lang="ja-JP" altLang="en-US" smtClean="0"/>
              <a:t>2024/3/17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1727" y="6763597"/>
            <a:ext cx="333064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297863" y="868387"/>
            <a:ext cx="34083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65">
                <a:solidFill>
                  <a:srgbClr val="FEFFFF"/>
                </a:solidFill>
              </a:defRPr>
            </a:lvl1pPr>
          </a:lstStyle>
          <a:p>
            <a:fld id="{A611F750-EF98-40DE-AE66-B4AA695A3E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72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hf sldNum="0" hdr="0" ftr="0" dt="0"/>
  <p:txStyles>
    <p:titleStyle>
      <a:lvl1pPr algn="l" defTabSz="266357" rtl="0" eaLnBrk="1" latinLnBrk="0" hangingPunct="1">
        <a:spcBef>
          <a:spcPct val="0"/>
        </a:spcBef>
        <a:buNone/>
        <a:defRPr kumimoji="1" sz="2097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199768" indent="-19976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4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32830" indent="-166473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3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5891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81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32248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6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98604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6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64961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6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31318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6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97674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6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264031" indent="-133178" algn="l" defTabSz="266357" rtl="0" eaLnBrk="1" latinLnBrk="0" hangingPunct="1">
        <a:spcBef>
          <a:spcPts val="583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6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57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12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69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26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783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39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496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853" algn="l" defTabSz="266357" rtl="0" eaLnBrk="1" latinLnBrk="0" hangingPunct="1">
        <a:defRPr kumimoji="1"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3946D6-0DEA-BC9C-CCBF-81081BACB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819" y="52755"/>
            <a:ext cx="5524977" cy="6905625"/>
          </a:xfrm>
        </p:spPr>
        <p:txBody>
          <a:bodyPr vert="eaVert" anchor="t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br>
              <a:rPr lang="en-US" altLang="ja-JP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</a:t>
            </a:r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わかさぎの</a:t>
            </a:r>
            <a:br>
              <a:rPr lang="en-US" altLang="ja-JP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余呉湖名物</a:t>
            </a:r>
            <a:br>
              <a:rPr lang="en-US" altLang="ja-JP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</a:br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　　　　甘露だき</a:t>
            </a:r>
          </a:p>
        </p:txBody>
      </p:sp>
      <p:sp>
        <p:nvSpPr>
          <p:cNvPr id="3" name="楕円 2" descr="あ">
            <a:extLst>
              <a:ext uri="{FF2B5EF4-FFF2-40B4-BE49-F238E27FC236}">
                <a16:creationId xmlns:a16="http://schemas.microsoft.com/office/drawing/2014/main" id="{97FA2A20-283A-AEB0-1872-2578069F4923}"/>
              </a:ext>
            </a:extLst>
          </p:cNvPr>
          <p:cNvSpPr/>
          <p:nvPr/>
        </p:nvSpPr>
        <p:spPr>
          <a:xfrm>
            <a:off x="3423144" y="252050"/>
            <a:ext cx="1609725" cy="1609725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8000" dirty="0">
                <a:solidFill>
                  <a:schemeClr val="tx1">
                    <a:lumMod val="95000"/>
                    <a:lumOff val="5000"/>
                  </a:schemeClr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3FEA0AB-265D-FEF5-5622-DDE9A2FB2E28}"/>
              </a:ext>
            </a:extLst>
          </p:cNvPr>
          <p:cNvSpPr/>
          <p:nvPr/>
        </p:nvSpPr>
        <p:spPr>
          <a:xfrm>
            <a:off x="35170" y="26380"/>
            <a:ext cx="5220000" cy="7471025"/>
          </a:xfrm>
          <a:prstGeom prst="rect">
            <a:avLst/>
          </a:prstGeom>
          <a:noFill/>
          <a:ln w="889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798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accent4">
              <a:lumMod val="60000"/>
              <a:lumOff val="40000"/>
            </a:schemeClr>
          </a:fgClr>
          <a:bgClr>
            <a:schemeClr val="bg1"/>
          </a:bgClr>
        </a:patt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96C746-43F8-F854-3CA7-968A09B6F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57E799A-51CB-8B4A-6399-E8395D640E23}"/>
              </a:ext>
            </a:extLst>
          </p:cNvPr>
          <p:cNvSpPr/>
          <p:nvPr/>
        </p:nvSpPr>
        <p:spPr>
          <a:xfrm>
            <a:off x="70617" y="40989"/>
            <a:ext cx="5220000" cy="7471025"/>
          </a:xfrm>
          <a:prstGeom prst="rect">
            <a:avLst/>
          </a:prstGeom>
          <a:noFill/>
          <a:ln w="88900"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7876A3FF-1A03-CD6B-AB7A-B11F28910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259" y="276522"/>
            <a:ext cx="3973415" cy="7061090"/>
          </a:xfrm>
          <a:prstGeom prst="rect">
            <a:avLst/>
          </a:prstGeom>
        </p:spPr>
      </p:pic>
      <p:sp>
        <p:nvSpPr>
          <p:cNvPr id="9" name="楕円 8" descr="あ">
            <a:extLst>
              <a:ext uri="{FF2B5EF4-FFF2-40B4-BE49-F238E27FC236}">
                <a16:creationId xmlns:a16="http://schemas.microsoft.com/office/drawing/2014/main" id="{81FCAA96-54FD-5F76-6740-58D193C13AB2}"/>
              </a:ext>
            </a:extLst>
          </p:cNvPr>
          <p:cNvSpPr/>
          <p:nvPr/>
        </p:nvSpPr>
        <p:spPr>
          <a:xfrm>
            <a:off x="3378173" y="401948"/>
            <a:ext cx="1609725" cy="1609725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80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</a:p>
        </p:txBody>
      </p:sp>
    </p:spTree>
    <p:extLst>
      <p:ext uri="{BB962C8B-B14F-4D97-AF65-F5344CB8AC3E}">
        <p14:creationId xmlns:p14="http://schemas.microsoft.com/office/powerpoint/2010/main" val="1177220603"/>
      </p:ext>
    </p:extLst>
  </p:cSld>
  <p:clrMapOvr>
    <a:masterClrMapping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185</TotalTime>
  <Words>16</Words>
  <Application>Microsoft Office PowerPoint</Application>
  <PresentationFormat>ユーザー設定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UD デジタル 教科書体 N-B</vt:lpstr>
      <vt:lpstr>游ゴシック</vt:lpstr>
      <vt:lpstr>Arial</vt:lpstr>
      <vt:lpstr>Century Gothic</vt:lpstr>
      <vt:lpstr>Wingdings 3</vt:lpstr>
      <vt:lpstr>ウィスプ</vt:lpstr>
      <vt:lpstr>　 　　　わかさぎの 余呉湖名物 　　　　　甘露だき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あああああああああああああああああああ</dc:title>
  <dc:creator>俊一 乗田</dc:creator>
  <cp:lastModifiedBy>恭二 宇野</cp:lastModifiedBy>
  <cp:revision>9</cp:revision>
  <cp:lastPrinted>2024-02-07T23:47:43Z</cp:lastPrinted>
  <dcterms:created xsi:type="dcterms:W3CDTF">2024-02-06T08:09:15Z</dcterms:created>
  <dcterms:modified xsi:type="dcterms:W3CDTF">2024-03-17T10:14:28Z</dcterms:modified>
</cp:coreProperties>
</file>